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E9D"/>
    <a:srgbClr val="0688C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687388" y="685800"/>
            <a:ext cx="7769225" cy="5486400"/>
          </a:xfrm>
          <a:prstGeom prst="rect">
            <a:avLst/>
          </a:prstGeom>
          <a:solidFill>
            <a:srgbClr val="FCEE9D"/>
          </a:solidFill>
          <a:ln w="508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914400" y="914400"/>
            <a:ext cx="7313613" cy="50276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12" descr="kindergarten_diplo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2863"/>
            <a:ext cx="9134475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62200" y="1295400"/>
            <a:ext cx="4419600" cy="99060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838200"/>
          </a:xfrm>
        </p:spPr>
        <p:txBody>
          <a:bodyPr wrap="none"/>
          <a:lstStyle>
            <a:lvl1pPr marL="0" indent="0" algn="ctr">
              <a:buFontTx/>
              <a:buNone/>
              <a:defRPr sz="4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4043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774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990600"/>
            <a:ext cx="1752600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990600"/>
            <a:ext cx="510540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026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697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20131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147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081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771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0746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309048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26618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87388" y="685800"/>
            <a:ext cx="7769225" cy="5486400"/>
          </a:xfrm>
          <a:prstGeom prst="rect">
            <a:avLst/>
          </a:prstGeom>
          <a:solidFill>
            <a:srgbClr val="FCEE9D"/>
          </a:solidFill>
          <a:ln w="508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914400" y="914400"/>
            <a:ext cx="7313613" cy="50276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8" name="Picture 14" descr="kindergarten_diplom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2863"/>
            <a:ext cx="9134475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990600"/>
            <a:ext cx="701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09800"/>
            <a:ext cx="7010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6840760" cy="57606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Старшая группа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75856" y="4509120"/>
            <a:ext cx="5616624" cy="1286272"/>
          </a:xfrm>
        </p:spPr>
        <p:txBody>
          <a:bodyPr/>
          <a:lstStyle/>
          <a:p>
            <a:pPr algn="r"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Воспитатели: </a:t>
            </a:r>
          </a:p>
          <a:p>
            <a:pPr algn="r"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Торговкина Наталья Петровна</a:t>
            </a:r>
          </a:p>
          <a:p>
            <a:pPr algn="r"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Григорьева Татьяна Валериановна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Моментальный снимок 1 (19.04.2013 12-59).png"/>
          <p:cNvPicPr>
            <a:picLocks noChangeAspect="1"/>
          </p:cNvPicPr>
          <p:nvPr/>
        </p:nvPicPr>
        <p:blipFill>
          <a:blip r:embed="rId2" cstate="print"/>
          <a:srcRect l="7918" r="30197" b="11427"/>
          <a:stretch>
            <a:fillRect/>
          </a:stretch>
        </p:blipFill>
        <p:spPr>
          <a:xfrm>
            <a:off x="2483768" y="1702920"/>
            <a:ext cx="4464496" cy="2932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AM_11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636912"/>
            <a:ext cx="4204725" cy="3153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Содержимое 3" descr="PHOT1969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43608" y="980728"/>
            <a:ext cx="403244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1" descr="butterfly18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17674">
            <a:off x="3452383" y="2748067"/>
            <a:ext cx="317512" cy="27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HOT0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3212976"/>
            <a:ext cx="3353792" cy="2515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SDC102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980728"/>
            <a:ext cx="3995936" cy="29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DC103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980728"/>
            <a:ext cx="3734544" cy="2800908"/>
          </a:xfrm>
        </p:spPr>
      </p:pic>
      <p:pic>
        <p:nvPicPr>
          <p:cNvPr id="5" name="Рисунок 4" descr="SDC102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708920"/>
            <a:ext cx="4067944" cy="3050958"/>
          </a:xfrm>
          <a:prstGeom prst="rect">
            <a:avLst/>
          </a:prstGeom>
        </p:spPr>
      </p:pic>
      <p:pic>
        <p:nvPicPr>
          <p:cNvPr id="6" name="Рисунок 5" descr="tree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835696" y="4005064"/>
            <a:ext cx="2082849" cy="1904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DC103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3806552" cy="2854914"/>
          </a:xfrm>
        </p:spPr>
      </p:pic>
      <p:pic>
        <p:nvPicPr>
          <p:cNvPr id="5" name="Рисунок 4" descr="SAM_0201.JPG"/>
          <p:cNvPicPr>
            <a:picLocks noChangeAspect="1"/>
          </p:cNvPicPr>
          <p:nvPr/>
        </p:nvPicPr>
        <p:blipFill>
          <a:blip r:embed="rId3" cstate="print"/>
          <a:srcRect l="33591" b="9405"/>
          <a:stretch>
            <a:fillRect/>
          </a:stretch>
        </p:blipFill>
        <p:spPr>
          <a:xfrm>
            <a:off x="5076056" y="2780928"/>
            <a:ext cx="3384376" cy="3204356"/>
          </a:xfrm>
          <a:prstGeom prst="rect">
            <a:avLst/>
          </a:prstGeom>
        </p:spPr>
      </p:pic>
      <p:pic>
        <p:nvPicPr>
          <p:cNvPr id="6" name="Picture 9" descr="Цветок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915816" y="4149080"/>
            <a:ext cx="936104" cy="624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Рисунок 12" descr="Описание: http://mdou212.edu.yar.ru/images/t8636_w162_h18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25" y="3943350"/>
            <a:ext cx="15430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0" descr="Описание: http://mdou212.edu.yar.ru/images/t8628_w145_h18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348880"/>
            <a:ext cx="13811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3-03-28 08.25.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980728"/>
            <a:ext cx="3230488" cy="2422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2013-03-28 08.26.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708920"/>
            <a:ext cx="3635896" cy="2726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10" descr="ros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861048"/>
            <a:ext cx="1728192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3-03-28 08.28.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484784"/>
            <a:ext cx="4896544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789040"/>
            <a:ext cx="3456384" cy="138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10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3356992"/>
            <a:ext cx="3648405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SDC10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7" y="1052736"/>
            <a:ext cx="374441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55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928" t="21951" r="21429" b="-2439"/>
          <a:stretch>
            <a:fillRect/>
          </a:stretch>
        </p:blipFill>
        <p:spPr>
          <a:xfrm>
            <a:off x="683568" y="836712"/>
            <a:ext cx="3168352" cy="2680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DC102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3356992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DC102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908720"/>
            <a:ext cx="3635896" cy="272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07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037928"/>
            <a:ext cx="6336704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OT1972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124744"/>
            <a:ext cx="3456384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SAM_02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140968"/>
            <a:ext cx="3600400" cy="2700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AM_02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4134253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SDC102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140968"/>
            <a:ext cx="3395869" cy="2546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HOT1982 (2).JPG"/>
          <p:cNvPicPr>
            <a:picLocks noChangeAspect="1"/>
          </p:cNvPicPr>
          <p:nvPr/>
        </p:nvPicPr>
        <p:blipFill>
          <a:blip r:embed="rId2" cstate="print"/>
          <a:srcRect l="18043" t="11213" r="9757" b="13335"/>
          <a:stretch>
            <a:fillRect/>
          </a:stretch>
        </p:blipFill>
        <p:spPr>
          <a:xfrm>
            <a:off x="539552" y="1196752"/>
            <a:ext cx="4248472" cy="3329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7" name="Содержимое 6" descr="SAM_024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28704" y="2564904"/>
            <a:ext cx="4115296" cy="3086472"/>
          </a:xfrm>
          <a:scene3d>
            <a:camera prst="perspectiveContrastingLeftFacing"/>
            <a:lightRig rig="threePt" dir="t"/>
          </a:scene3d>
        </p:spPr>
      </p:pic>
      <p:pic>
        <p:nvPicPr>
          <p:cNvPr id="6" name="Picture 12" descr="pink_tulip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79465">
            <a:off x="4037855" y="4392200"/>
            <a:ext cx="1079764" cy="120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4" descr="borb22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55766">
            <a:off x="6029978" y="3396248"/>
            <a:ext cx="936104" cy="87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Цветок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770905">
            <a:off x="1827094" y="4004402"/>
            <a:ext cx="561487" cy="514696"/>
          </a:xfrm>
          <a:prstGeom prst="rect">
            <a:avLst/>
          </a:prstGeom>
          <a:noFill/>
        </p:spPr>
      </p:pic>
      <p:pic>
        <p:nvPicPr>
          <p:cNvPr id="10" name="Picture 12" descr="pink_tulip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79465">
            <a:off x="4685928" y="4752239"/>
            <a:ext cx="1079764" cy="120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pink_tulip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79465">
            <a:off x="2878189" y="4535872"/>
            <a:ext cx="1768624" cy="120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pink_tulip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79465">
            <a:off x="2813719" y="4680232"/>
            <a:ext cx="1079764" cy="120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ртификат">
  <a:themeElements>
    <a:clrScheme name="Другая 4">
      <a:dk1>
        <a:srgbClr val="00B0F0"/>
      </a:dk1>
      <a:lt1>
        <a:srgbClr val="FFD965"/>
      </a:lt1>
      <a:dk2>
        <a:srgbClr val="C9F0FF"/>
      </a:dk2>
      <a:lt2>
        <a:srgbClr val="C9C2D1"/>
      </a:lt2>
      <a:accent1>
        <a:srgbClr val="FFC000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C4AE28B-B54A-49D0-971A-5989352420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сертификат</Template>
  <TotalTime>85</TotalTime>
  <Words>10</Words>
  <Application>Microsoft Office PowerPoint</Application>
  <PresentationFormat>Экран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сертификат</vt:lpstr>
      <vt:lpstr>Старшая группа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2013-04-05T04:11:52Z</dcterms:created>
  <dcterms:modified xsi:type="dcterms:W3CDTF">2013-04-30T01:47:10Z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TC101130471049</vt:lpwstr>
  </property>
</Properties>
</file>