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302" r:id="rId3"/>
    <p:sldId id="264" r:id="rId4"/>
    <p:sldId id="265" r:id="rId5"/>
    <p:sldId id="267" r:id="rId6"/>
    <p:sldId id="276" r:id="rId7"/>
    <p:sldId id="277" r:id="rId8"/>
    <p:sldId id="278" r:id="rId9"/>
    <p:sldId id="279" r:id="rId10"/>
    <p:sldId id="280" r:id="rId11"/>
    <p:sldId id="283" r:id="rId12"/>
    <p:sldId id="282" r:id="rId13"/>
    <p:sldId id="281" r:id="rId14"/>
    <p:sldId id="285" r:id="rId15"/>
    <p:sldId id="290" r:id="rId16"/>
    <p:sldId id="289" r:id="rId17"/>
    <p:sldId id="288" r:id="rId18"/>
    <p:sldId id="293" r:id="rId19"/>
    <p:sldId id="292" r:id="rId20"/>
    <p:sldId id="291" r:id="rId21"/>
    <p:sldId id="296" r:id="rId22"/>
    <p:sldId id="295" r:id="rId23"/>
    <p:sldId id="298" r:id="rId24"/>
    <p:sldId id="287" r:id="rId25"/>
    <p:sldId id="303" r:id="rId26"/>
    <p:sldId id="27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709" autoAdjust="0"/>
  </p:normalViewPr>
  <p:slideViewPr>
    <p:cSldViewPr>
      <p:cViewPr varScale="1">
        <p:scale>
          <a:sx n="66" d="100"/>
          <a:sy n="66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E0E45-957E-4467-A8D9-22543D78B0B3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1981E-6BA6-40C3-BD64-AAF114091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446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1981E-6BA6-40C3-BD64-AAF1140919D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C5E96-838A-4E6A-B8AB-76E9940C1E5F}" type="datetimeFigureOut">
              <a:rPr lang="ru-RU" smtClean="0"/>
              <a:pPr/>
              <a:t>25.08.2013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6CB25-A55B-4075-845D-4E04540DA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jpeg"/><Relationship Id="rId7" Type="http://schemas.openxmlformats.org/officeDocument/2006/relationships/image" Target="../media/image4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miles.33b.ru/smile.60753.html" TargetMode="External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48.jpeg"/><Relationship Id="rId7" Type="http://schemas.openxmlformats.org/officeDocument/2006/relationships/image" Target="../media/image1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uperpopugai.ru/forum/go.php?to=http://smiles.33b.ru/smile.42201.html" TargetMode="Externa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36.gif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1.woman.ru/images/message/9/5/img_957c2e782934944233c4c01f5bac086e.gif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5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5.pn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://i1.woman.ru/images/message/9/5/img_957c2e782934944233c4c01f5bac086e.gif" TargetMode="Externa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5.gif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86.jpeg"/><Relationship Id="rId7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miles.33b.ru/smile.103881.html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88.jpeg"/><Relationship Id="rId10" Type="http://schemas.openxmlformats.org/officeDocument/2006/relationships/hyperlink" Target="http://i1.woman.ru/images/message/9/5/img_957c2e782934944233c4c01f5bac086e.gif" TargetMode="External"/><Relationship Id="rId4" Type="http://schemas.openxmlformats.org/officeDocument/2006/relationships/image" Target="../media/image87.jpeg"/><Relationship Id="rId9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wmf"/><Relationship Id="rId7" Type="http://schemas.openxmlformats.org/officeDocument/2006/relationships/hyperlink" Target="http://smiles.33b.ru/smile.103881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16.jpeg"/><Relationship Id="rId5" Type="http://schemas.openxmlformats.org/officeDocument/2006/relationships/image" Target="../media/image12.gif"/><Relationship Id="rId10" Type="http://schemas.openxmlformats.org/officeDocument/2006/relationships/image" Target="../media/image15.gif"/><Relationship Id="rId4" Type="http://schemas.openxmlformats.org/officeDocument/2006/relationships/image" Target="../media/image11.jpeg"/><Relationship Id="rId9" Type="http://schemas.openxmlformats.org/officeDocument/2006/relationships/hyperlink" Target="http://www.superpopugai.ru/forum/go.php?to=http://smiles.33b.ru/smile.42201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://i1.woman.ru/images/message/9/5/img_957c2e782934944233c4c01f5bac086e.gif" TargetMode="Externa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gif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ДОУ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28575"/>
            <a:ext cx="9144000" cy="6886575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 rot="21218613">
            <a:off x="2089944" y="1228886"/>
            <a:ext cx="3013220" cy="3078432"/>
          </a:xfrm>
          <a:prstGeom prst="cloudCallout">
            <a:avLst>
              <a:gd name="adj1" fmla="val -2439"/>
              <a:gd name="adj2" fmla="val 4731"/>
            </a:avLst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 rot="21218613" flipH="1">
            <a:off x="4162856" y="1064200"/>
            <a:ext cx="2619233" cy="3078432"/>
          </a:xfrm>
          <a:prstGeom prst="cloudCallout">
            <a:avLst>
              <a:gd name="adj1" fmla="val -2439"/>
              <a:gd name="adj2" fmla="val 4731"/>
            </a:avLst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71670" y="1285860"/>
            <a:ext cx="471490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Фото презентация </a:t>
            </a:r>
          </a:p>
          <a:p>
            <a:pPr algn="ctr"/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«Жизнь в  нашем саду»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3643314"/>
            <a:ext cx="4765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</a:t>
            </a:r>
            <a:r>
              <a:rPr lang="ru-RU" sz="5400" b="1" cap="none" spc="0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руппа ЯГОДКА</a:t>
            </a:r>
            <a:endParaRPr lang="ru-RU" sz="5400" b="1" cap="none" spc="0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8" descr="C:\Documents and Settings\Пользователь\Рабочий стол\Фото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-214338"/>
            <a:ext cx="5357850" cy="3661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C:\Documents and Settings\Пользователь\Рабочий стол\Фото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071810"/>
            <a:ext cx="5357850" cy="3571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AG00158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000504"/>
            <a:ext cx="171451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http://s4.rimg.info/06bda9bd896c26e0cc2feaaaa2232d33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5212" y="0"/>
            <a:ext cx="4587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 descr="d2cb88548b80da1cbb645576ccc50fd8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0"/>
            <a:ext cx="638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 descr="http://s4.rimg.info/06bda9bd896c26e0cc2feaaaa2232d33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86" y="1643050"/>
            <a:ext cx="785812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http://s4.rimg.info/06bda9bd896c26e0cc2feaaaa2232d33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1000108"/>
            <a:ext cx="4587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 descr="d2cb88548b80da1cbb645576ccc50fd8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2214554"/>
            <a:ext cx="638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0" descr="NA00523_"/>
          <p:cNvPicPr preferRelativeResize="0">
            <a:picLocks noChangeArrowheads="1" noChangeShapeType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3643314"/>
            <a:ext cx="1511300" cy="1368425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0" descr="C:\Documents and Settings\Пользователь\Рабочий стол\P1010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52"/>
            <a:ext cx="4405848" cy="2982915"/>
          </a:xfrm>
          <a:prstGeom prst="rect">
            <a:avLst/>
          </a:prstGeom>
          <a:noFill/>
        </p:spPr>
      </p:pic>
      <p:pic>
        <p:nvPicPr>
          <p:cNvPr id="6" name="Picture 12" descr="C:\Users\Эдик\Desktop\P101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2442" y="3429000"/>
            <a:ext cx="4591558" cy="3143272"/>
          </a:xfrm>
          <a:prstGeom prst="rect">
            <a:avLst/>
          </a:prstGeom>
          <a:noFill/>
        </p:spPr>
      </p:pic>
      <p:pic>
        <p:nvPicPr>
          <p:cNvPr id="7" name="Picture 6" descr="Мышь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357694"/>
            <a:ext cx="250033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9b5ae8e5c6dfbaf1a66dde33fbcf085c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2428868"/>
            <a:ext cx="128587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9b5ae8e5c6dfbaf1a66dde33fbcf085c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25" y="2428868"/>
            <a:ext cx="128587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F:\нуми 13.03\Смайлики\15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0"/>
            <a:ext cx="15716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3" descr="C:\Documents and Settings\Пользователь\Рабочий стол\мода\SDC10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0"/>
            <a:ext cx="8501090" cy="6482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5" descr="C:\Documents and Settings\Пользователь\Рабочий стол\мода\SDC1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-214338"/>
            <a:ext cx="6072736" cy="4340237"/>
          </a:xfrm>
          <a:prstGeom prst="rect">
            <a:avLst/>
          </a:prstGeom>
          <a:noFill/>
        </p:spPr>
      </p:pic>
      <p:pic>
        <p:nvPicPr>
          <p:cNvPr id="7" name="Picture 16" descr="C:\Documents and Settings\Пользователь\Рабочий стол\мода\SDC10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071810"/>
            <a:ext cx="5572164" cy="3589736"/>
          </a:xfrm>
          <a:prstGeom prst="rect">
            <a:avLst/>
          </a:prstGeom>
          <a:noFill/>
        </p:spPr>
      </p:pic>
      <p:pic>
        <p:nvPicPr>
          <p:cNvPr id="9" name="Рисунок 8" descr="мишутка живой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4214818"/>
            <a:ext cx="2637082" cy="2428868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6" descr="fish2-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928670"/>
            <a:ext cx="17859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4" descr="C:\Documents and Settings\Пользователь\Рабочий стол\мода\SDC10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084" y="357166"/>
            <a:ext cx="8541916" cy="621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28794" y="0"/>
            <a:ext cx="5660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нас дискотека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6" descr="C:\Users\Эдик\Desktop\фотки\P101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-214338"/>
            <a:ext cx="3857652" cy="2714643"/>
          </a:xfrm>
          <a:prstGeom prst="rect">
            <a:avLst/>
          </a:prstGeom>
          <a:noFill/>
        </p:spPr>
      </p:pic>
      <p:pic>
        <p:nvPicPr>
          <p:cNvPr id="6" name="Picture 8" descr="C:\Users\Эдик\Desktop\P1010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357298"/>
            <a:ext cx="4429156" cy="3071834"/>
          </a:xfrm>
          <a:prstGeom prst="rect">
            <a:avLst/>
          </a:prstGeom>
          <a:noFill/>
        </p:spPr>
      </p:pic>
      <p:pic>
        <p:nvPicPr>
          <p:cNvPr id="7" name="Picture 9" descr="C:\Users\Эдик\Desktop\P1010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786190"/>
            <a:ext cx="4048658" cy="3071810"/>
          </a:xfrm>
          <a:prstGeom prst="rect">
            <a:avLst/>
          </a:prstGeom>
          <a:noFill/>
        </p:spPr>
      </p:pic>
      <p:pic>
        <p:nvPicPr>
          <p:cNvPr id="8" name="Рисунок 6" descr="ptisa024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6004" y="0"/>
            <a:ext cx="101799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3214686"/>
            <a:ext cx="6381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910412">
            <a:off x="4292840" y="5561731"/>
            <a:ext cx="1285884" cy="130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143116"/>
            <a:ext cx="6381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5825" y="2285992"/>
            <a:ext cx="6381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910412">
            <a:off x="4507154" y="-81871"/>
            <a:ext cx="1285884" cy="130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940065">
            <a:off x="6626885" y="901519"/>
            <a:ext cx="928694" cy="8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3357562"/>
            <a:ext cx="6381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-main-pic" descr="Картинка 8 из 339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00504"/>
            <a:ext cx="2619404" cy="252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 rot="732127">
            <a:off x="2293960" y="3756485"/>
            <a:ext cx="2678270" cy="2389687"/>
          </a:xfrm>
          <a:prstGeom prst="cloudCallout">
            <a:avLst>
              <a:gd name="adj1" fmla="val -51176"/>
              <a:gd name="adj2" fmla="val 2190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2400" b="1" i="1" dirty="0" smtClean="0">
              <a:solidFill>
                <a:srgbClr val="0000FF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Летний праздник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0" descr="C:\Users\Эдик\Desktop\Фото0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-239186"/>
            <a:ext cx="5295976" cy="3453872"/>
          </a:xfrm>
          <a:prstGeom prst="rect">
            <a:avLst/>
          </a:prstGeom>
          <a:noFill/>
        </p:spPr>
      </p:pic>
      <p:pic>
        <p:nvPicPr>
          <p:cNvPr id="6" name="Picture 11" descr="C:\Users\Эдик\Desktop\Фото0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786058"/>
            <a:ext cx="5214942" cy="3786214"/>
          </a:xfrm>
          <a:prstGeom prst="rect">
            <a:avLst/>
          </a:prstGeom>
          <a:noFill/>
        </p:spPr>
      </p:pic>
      <p:pic>
        <p:nvPicPr>
          <p:cNvPr id="7" name="Рисунок 5" descr="698287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-357214"/>
            <a:ext cx="2857500" cy="286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 descr="domik8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57025" flipH="1">
            <a:off x="1089604" y="4474811"/>
            <a:ext cx="2025650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940065">
            <a:off x="411779" y="3544725"/>
            <a:ext cx="928694" cy="8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42316">
            <a:off x="2843610" y="3787719"/>
            <a:ext cx="974066" cy="90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9409">
            <a:off x="484903" y="5705600"/>
            <a:ext cx="6381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4" descr="C:\Users\Эдик\Desktop\P1010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70646"/>
            <a:ext cx="3714776" cy="44368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4" descr="C:\Users\Эдик\Desktop\P1010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357430"/>
            <a:ext cx="3286148" cy="427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5" descr="18f5caca604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-357214"/>
            <a:ext cx="2357438" cy="721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4" descr="borb22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357166"/>
            <a:ext cx="1490674" cy="139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12737">
            <a:off x="2428860" y="4857760"/>
            <a:ext cx="6381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9409">
            <a:off x="2834207" y="5471976"/>
            <a:ext cx="1355447" cy="125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9" descr="sw18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701212">
            <a:off x="3913927" y="4562592"/>
            <a:ext cx="6381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7" descr="C:\Users\Эдик\Desktop\P10106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-285776"/>
            <a:ext cx="421484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5" descr="C:\Users\Эдик\Desktop\P1010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357298"/>
            <a:ext cx="3929090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ьная выноска 6"/>
          <p:cNvSpPr/>
          <p:nvPr/>
        </p:nvSpPr>
        <p:spPr>
          <a:xfrm>
            <a:off x="2357422" y="2643182"/>
            <a:ext cx="4214812" cy="1785938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Наши родители активно работают вместе с нами 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i-main-pic" descr="Картинка 8 из 339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857628"/>
            <a:ext cx="2619404" cy="27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8" descr="C:\Users\Эдик\Desktop\P1010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0" y="0"/>
            <a:ext cx="3786196" cy="4143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Documents and Settings\Пользователь\Рабочий стол\DSC05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976" y="2643182"/>
            <a:ext cx="3643370" cy="3840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6" descr="C:\Users\Эдик\Desktop\P10106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714488"/>
            <a:ext cx="1609927" cy="20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13" descr="post-149122-125293296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0"/>
            <a:ext cx="278608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4" descr="C:\Documents and Settings\Надя\Рабочий стол\рисунки-анимашки по теме школа\Рисунок1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4221163"/>
            <a:ext cx="26574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2" descr="C:\Documents and Settings\Пользователь\Рабочий стол\Новая папка\IMG_20130213_102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28670"/>
            <a:ext cx="7310993" cy="5483246"/>
          </a:xfrm>
          <a:prstGeom prst="rect">
            <a:avLst/>
          </a:prstGeom>
          <a:noFill/>
        </p:spPr>
      </p:pic>
      <p:pic>
        <p:nvPicPr>
          <p:cNvPr id="7" name="Рисунок 6" descr="0c5eb74ad5d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983" y="-285776"/>
            <a:ext cx="9330613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" descr="18f5caca604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5875"/>
            <a:ext cx="235743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 descr="212918b13f6f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4857760"/>
            <a:ext cx="621506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omik88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57025" flipH="1">
            <a:off x="7376148" y="4732696"/>
            <a:ext cx="2025650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54a273f3504b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09223">
            <a:off x="2310454" y="4987758"/>
            <a:ext cx="2159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butterfly18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40400">
            <a:off x="3413340" y="4425164"/>
            <a:ext cx="5143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1" descr="butterfly18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432195">
            <a:off x="4785160" y="4399843"/>
            <a:ext cx="5143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21" descr="C:\Users\Эдик\Desktop\P1010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8596372" cy="6000768"/>
          </a:xfrm>
          <a:prstGeom prst="rect">
            <a:avLst/>
          </a:prstGeom>
          <a:noFill/>
        </p:spPr>
      </p:pic>
      <p:pic>
        <p:nvPicPr>
          <p:cNvPr id="6" name="Рисунок 7" descr="212918b13f6f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43563"/>
            <a:ext cx="485775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212918b13f6f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5643563"/>
            <a:ext cx="500062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 descr="butterfly18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32195">
            <a:off x="6499672" y="970819"/>
            <a:ext cx="5143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1" descr="butterfly18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4915">
            <a:off x="675433" y="965760"/>
            <a:ext cx="514350" cy="45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20" descr="C:\Users\Эдик\Desktop\P1010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0"/>
            <a:ext cx="8501090" cy="585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3902">
            <a:off x="674572" y="5388053"/>
            <a:ext cx="3429000" cy="1406525"/>
          </a:xfrm>
          <a:prstGeom prst="rect">
            <a:avLst/>
          </a:prstGeom>
          <a:noFill/>
        </p:spPr>
      </p:pic>
      <p:pic>
        <p:nvPicPr>
          <p:cNvPr id="8" name="Picture 9" descr="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89085">
            <a:off x="5584760" y="5253070"/>
            <a:ext cx="3429000" cy="1406525"/>
          </a:xfrm>
          <a:prstGeom prst="rect">
            <a:avLst/>
          </a:prstGeom>
          <a:noFill/>
        </p:spPr>
      </p:pic>
      <p:pic>
        <p:nvPicPr>
          <p:cNvPr id="9" name="Рисунок 14" descr="gallery_2_392_28828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953000"/>
            <a:ext cx="1743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9" descr="C:\Users\Эдик\Desktop\Фото0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193" y="0"/>
            <a:ext cx="8286807" cy="6215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Крокодил танцует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4887" y="4572000"/>
            <a:ext cx="1789113" cy="2286000"/>
          </a:xfrm>
          <a:prstGeom prst="rect">
            <a:avLst/>
          </a:prstGeom>
          <a:noFill/>
        </p:spPr>
      </p:pic>
      <p:pic>
        <p:nvPicPr>
          <p:cNvPr id="7" name="Picture 9" descr="Цветок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-285776"/>
            <a:ext cx="1857356" cy="1702576"/>
          </a:xfrm>
          <a:prstGeom prst="rect">
            <a:avLst/>
          </a:prstGeom>
          <a:noFill/>
        </p:spPr>
      </p:pic>
      <p:pic>
        <p:nvPicPr>
          <p:cNvPr id="8" name="Picture 9" descr="Цветок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848208"/>
            <a:ext cx="2071702" cy="1899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14" name="Рисунок 14" descr="gallery_2_392_28828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778" y="3714752"/>
            <a:ext cx="2527464" cy="276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Documents and Settings\Пользователь\Рабочий стол\SAM_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74" y="0"/>
            <a:ext cx="5207036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 descr="C:\Documents and Settings\Пользователь\Рабочий стол\SAM_0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1040" y="3071810"/>
            <a:ext cx="5302960" cy="326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0" descr="ros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233378"/>
            <a:ext cx="2195490" cy="21954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6" name="Picture 6" descr="C:\Documents and Settings\Пользователь\Рабочий стол\SAM_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-214338"/>
            <a:ext cx="558803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C:\Documents and Settings\Пользователь\Рабочий стол\SAM_0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4124" y="2857496"/>
            <a:ext cx="520703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fd6e704f3673f8bdefbe43aeff666b2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429132"/>
            <a:ext cx="1953011" cy="2071702"/>
          </a:xfrm>
          <a:prstGeom prst="rect">
            <a:avLst/>
          </a:prstGeom>
          <a:noFill/>
        </p:spPr>
      </p:pic>
      <p:pic>
        <p:nvPicPr>
          <p:cNvPr id="9" name="Рисунок 11" descr="butterfly18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83625">
            <a:off x="8094056" y="2002990"/>
            <a:ext cx="923722" cy="80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1" descr="butterfly18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17674">
            <a:off x="6300046" y="142304"/>
            <a:ext cx="747270" cy="65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8" descr="C:\Documents and Settings\Пользователь\Рабочий стол\SAM_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-129670"/>
            <a:ext cx="4500594" cy="3058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9" descr="C:\Documents and Settings\Пользователь\Рабочий стол\SAM_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890334"/>
            <a:ext cx="3571900" cy="2198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0" descr="C:\Documents and Settings\Пользователь\Рабочий стол\SAM_0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52" y="3643314"/>
            <a:ext cx="4357647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6" descr="http://s10.rimg.info/a96eaf2107f0dea9624acc8a37c2bccd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42920">
            <a:off x="8393903" y="614605"/>
            <a:ext cx="1500197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Цветок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357166"/>
            <a:ext cx="1357322" cy="1244212"/>
          </a:xfrm>
          <a:prstGeom prst="rect">
            <a:avLst/>
          </a:prstGeom>
          <a:noFill/>
        </p:spPr>
      </p:pic>
      <p:pic>
        <p:nvPicPr>
          <p:cNvPr id="12" name="Picture 12" descr="pink_tulips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5429250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pink_tulips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5429250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pink_tulips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5429250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ьная выноска 18"/>
          <p:cNvSpPr/>
          <p:nvPr/>
        </p:nvSpPr>
        <p:spPr>
          <a:xfrm rot="1584603">
            <a:off x="1898569" y="3582340"/>
            <a:ext cx="2714644" cy="1785938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ВОТ ТАК МЫ ЗАНИМАЕМСЯ!</a:t>
            </a:r>
            <a:endParaRPr lang="ru-RU" sz="20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8" name="i-main-pic" descr="Картинка 8 из 3395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4119570"/>
            <a:ext cx="2619404" cy="27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nk_tulips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429250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 descr="Изображение 08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/>
              <a:t> </a:t>
            </a:r>
          </a:p>
        </p:txBody>
      </p:sp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8064500" cy="5472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2000" b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Monotype Corsiva"/>
              </a:rPr>
              <a:t>Всем</a:t>
            </a:r>
            <a:endParaRPr lang="ru-RU" sz="2000" b="1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5400000" scaled="1"/>
              </a:gradFill>
              <a:latin typeface="Monotype Corsiva"/>
            </a:endParaRPr>
          </a:p>
          <a:p>
            <a:pPr algn="ctr"/>
            <a:r>
              <a:rPr lang="ru-RU" sz="2000" b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Monotype Corsiva"/>
              </a:rPr>
              <a:t>Желаем успеха</a:t>
            </a:r>
            <a:r>
              <a:rPr lang="ru-RU" sz="20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Monotype Corsiva"/>
              </a:rPr>
              <a:t>, дружбы, </a:t>
            </a:r>
          </a:p>
          <a:p>
            <a:pPr algn="ctr"/>
            <a:r>
              <a:rPr lang="ru-RU" sz="20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Monotype Corsiva"/>
              </a:rPr>
              <a:t>весёлого звонкого   смеха!</a:t>
            </a:r>
          </a:p>
        </p:txBody>
      </p:sp>
      <p:pic>
        <p:nvPicPr>
          <p:cNvPr id="17416" name="Picture 8" descr="AG00158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260350"/>
            <a:ext cx="11969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 descr="SO00257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16414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SO02054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4797425"/>
            <a:ext cx="110013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Cj03351760000[1]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>
          <a:xfrm>
            <a:off x="214313" y="0"/>
            <a:ext cx="8572500" cy="651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1" descr="Безымянный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285721" y="214290"/>
            <a:ext cx="1268011" cy="991866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3" name="Picture 10" descr="butterfly5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654774">
            <a:off x="510410" y="1955215"/>
            <a:ext cx="12858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butterfly5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08675">
            <a:off x="7318447" y="1890152"/>
            <a:ext cx="12858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8" descr="К 2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500938" y="4000500"/>
            <a:ext cx="12446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http://s10.rimg.info/a96eaf2107f0dea9624acc8a37c2bccd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214813" y="285750"/>
            <a:ext cx="1500187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7" descr="9b5ae8e5c6dfbaf1a66dde33fbcf085c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25" y="5857875"/>
            <a:ext cx="128587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Documents and Settings\Пользователь\Рабочий стол\DSC0554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55142" y="1643050"/>
            <a:ext cx="5502940" cy="3996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MCj03351760000[1]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214282" y="-142900"/>
            <a:ext cx="8786874" cy="70009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50" name="Picture 4" descr="F:\нуми 13.03\Смайлики\15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14313"/>
            <a:ext cx="15716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заяц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25" y="4857750"/>
            <a:ext cx="14287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3643313"/>
            <a:ext cx="27146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Рисунок 6" descr="ptisa024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75" y="785813"/>
            <a:ext cx="8096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Рисунок 7" descr="212918b13f6f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3" y="5643563"/>
            <a:ext cx="41433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Documents and Settings\Пользователь\Рабочий стол\IMG_1343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142852"/>
            <a:ext cx="4660382" cy="349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C:\Documents and Settings\Пользователь\Рабочий стол\IMG_13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7" y="2071678"/>
            <a:ext cx="3369470" cy="449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643314"/>
            <a:ext cx="27146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22" descr="C:\Users\Эдик\Desktop\Фото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4357718" cy="3500462"/>
          </a:xfrm>
          <a:prstGeom prst="rect">
            <a:avLst/>
          </a:prstGeom>
          <a:noFill/>
        </p:spPr>
      </p:pic>
      <p:pic>
        <p:nvPicPr>
          <p:cNvPr id="6" name="Picture 23" descr="C:\Users\Эдик\Desktop\Фото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637" y="0"/>
            <a:ext cx="4400363" cy="3643338"/>
          </a:xfrm>
          <a:prstGeom prst="rect">
            <a:avLst/>
          </a:prstGeom>
          <a:noFill/>
        </p:spPr>
      </p:pic>
      <p:pic>
        <p:nvPicPr>
          <p:cNvPr id="7" name="i-main-pic" descr="Картинка 8 из 339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71942"/>
            <a:ext cx="2619404" cy="252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 rot="732127">
            <a:off x="2857488" y="3214686"/>
            <a:ext cx="4321175" cy="3384550"/>
          </a:xfrm>
          <a:prstGeom prst="cloudCallout">
            <a:avLst>
              <a:gd name="adj1" fmla="val -51176"/>
              <a:gd name="adj2" fmla="val 2190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1" i="1" dirty="0">
                <a:solidFill>
                  <a:srgbClr val="0000FF"/>
                </a:solidFill>
              </a:rPr>
              <a:t>Привет, я Незнайка.</a:t>
            </a:r>
          </a:p>
          <a:p>
            <a:pPr algn="ctr"/>
            <a:r>
              <a:rPr lang="ru-RU" b="1" i="1" dirty="0">
                <a:solidFill>
                  <a:srgbClr val="0000FF"/>
                </a:solidFill>
              </a:rPr>
              <a:t>Сегодня я буду вашим экскурсоводом. Мы вместе посетим группу </a:t>
            </a:r>
            <a:r>
              <a:rPr lang="ru-RU" b="1" i="1" dirty="0" smtClean="0">
                <a:solidFill>
                  <a:srgbClr val="0000FF"/>
                </a:solidFill>
              </a:rPr>
              <a:t>«Ягодка», </a:t>
            </a:r>
            <a:r>
              <a:rPr lang="ru-RU" b="1" i="1" dirty="0">
                <a:solidFill>
                  <a:srgbClr val="0000FF"/>
                </a:solidFill>
              </a:rPr>
              <a:t>там живут мои самые лучшие друзья – девчонки и мальчишки.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7" name="Picture 7" descr="C:\Documents and Settings\Пользователь\Рабочий стол\P101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0"/>
            <a:ext cx="5214973" cy="3786190"/>
          </a:xfrm>
          <a:prstGeom prst="rect">
            <a:avLst/>
          </a:prstGeom>
          <a:noFill/>
        </p:spPr>
      </p:pic>
      <p:pic>
        <p:nvPicPr>
          <p:cNvPr id="8" name="Picture 5" descr="C:\Documents and Settings\Пользователь\Рабочий стол\P101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50812"/>
            <a:ext cx="4714907" cy="3292898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8604"/>
            <a:ext cx="339330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7" descr="212918b13f6f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714884"/>
            <a:ext cx="4572032" cy="192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7" name="Picture 2" descr="C:\Documents and Settings\Пользователь\Рабочий стол\P101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-107157"/>
            <a:ext cx="4786346" cy="3607595"/>
          </a:xfrm>
          <a:prstGeom prst="rect">
            <a:avLst/>
          </a:prstGeom>
          <a:noFill/>
        </p:spPr>
      </p:pic>
      <p:pic>
        <p:nvPicPr>
          <p:cNvPr id="8" name="Picture 12" descr="C:\Documents and Settings\Пользователь\Рабочий стол\P1010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0920" y="3214686"/>
            <a:ext cx="4835988" cy="3451126"/>
          </a:xfrm>
          <a:prstGeom prst="rect">
            <a:avLst/>
          </a:prstGeom>
          <a:noFill/>
        </p:spPr>
      </p:pic>
      <p:pic>
        <p:nvPicPr>
          <p:cNvPr id="10" name="Рисунок 7" descr="2953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0"/>
            <a:ext cx="1500166" cy="314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ink_tulip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571612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9" descr="05c3505b9f657b4bcb77c2ba1654d85f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3786190"/>
            <a:ext cx="19240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 descr="212918b13f6f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5643563"/>
            <a:ext cx="41433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nk_tulip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643050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11" descr="C:\Documents and Settings\Пользователь\Рабочий стол\Фото0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88" y="-142899"/>
            <a:ext cx="5095406" cy="3286148"/>
          </a:xfrm>
          <a:prstGeom prst="rect">
            <a:avLst/>
          </a:prstGeom>
          <a:noFill/>
        </p:spPr>
      </p:pic>
      <p:pic>
        <p:nvPicPr>
          <p:cNvPr id="6" name="Picture 9" descr="C:\Documents and Settings\Пользователь\Рабочий стол\Фото0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949849"/>
            <a:ext cx="4199770" cy="4693861"/>
          </a:xfrm>
          <a:prstGeom prst="rect">
            <a:avLst/>
          </a:prstGeom>
          <a:noFill/>
        </p:spPr>
      </p:pic>
      <p:pic>
        <p:nvPicPr>
          <p:cNvPr id="8" name="Рисунок 7" descr="мишутка живой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7020" y="0"/>
            <a:ext cx="1879361" cy="1928802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Picture 9" descr="Морковь чемпион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357562"/>
            <a:ext cx="2428892" cy="2989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0" name="Picture 18" descr="C:\Documents and Settings\Пользователь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42900"/>
            <a:ext cx="9753600" cy="7200900"/>
          </a:xfrm>
          <a:prstGeom prst="rect">
            <a:avLst/>
          </a:prstGeom>
          <a:noFill/>
        </p:spPr>
      </p:pic>
      <p:pic>
        <p:nvPicPr>
          <p:cNvPr id="5" name="Picture 3" descr="C:\Documents and Settings\Пользователь\Рабочий стол\P101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-58233"/>
            <a:ext cx="5429288" cy="3844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Пользователь\Рабочий стол\P101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000372"/>
            <a:ext cx="550072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12" descr="gallery_2_391_3980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4214818"/>
            <a:ext cx="2071687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avatar134390_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12" y="214290"/>
            <a:ext cx="185738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Monotype Corsiv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68</Words>
  <Application>Microsoft Office PowerPoint</Application>
  <PresentationFormat>Экран (4:3)</PresentationFormat>
  <Paragraphs>15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tata</cp:lastModifiedBy>
  <cp:revision>47</cp:revision>
  <dcterms:created xsi:type="dcterms:W3CDTF">2013-02-13T08:25:27Z</dcterms:created>
  <dcterms:modified xsi:type="dcterms:W3CDTF">2013-08-24T15:36:39Z</dcterms:modified>
</cp:coreProperties>
</file>