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3BFEA-FE09-4169-802C-B3C157354EE4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ACB73B-833A-42AA-B1B2-5536F8862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5184576" cy="172819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«КОТЯТА»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1-2 младшая группа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85184"/>
            <a:ext cx="3779912" cy="151216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Воспитатели: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Малышева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Саргылана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Ивановна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Филатова Аида Самуиловна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14" descr="gallery_2_392_2882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95744"/>
            <a:ext cx="2527464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DC10386.JPG"/>
          <p:cNvPicPr>
            <a:picLocks noChangeAspect="1"/>
          </p:cNvPicPr>
          <p:nvPr/>
        </p:nvPicPr>
        <p:blipFill>
          <a:blip r:embed="rId3" cstate="print"/>
          <a:srcRect l="13793" t="18116" r="22414" b="3723"/>
          <a:stretch>
            <a:fillRect/>
          </a:stretch>
        </p:blipFill>
        <p:spPr>
          <a:xfrm>
            <a:off x="3563888" y="1772816"/>
            <a:ext cx="3528392" cy="324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3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571480"/>
            <a:ext cx="3110475" cy="233285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sunset" dir="t"/>
          </a:scene3d>
          <a:sp3d prstMaterial="flat">
            <a:bevelT/>
            <a:bevelB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357562"/>
            <a:ext cx="2714644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SDC10397.JPG"/>
          <p:cNvPicPr>
            <a:picLocks noChangeAspect="1"/>
          </p:cNvPicPr>
          <p:nvPr/>
        </p:nvPicPr>
        <p:blipFill>
          <a:blip r:embed="rId3" cstate="print"/>
          <a:srcRect t="20568" r="15158" b="13615"/>
          <a:stretch>
            <a:fillRect/>
          </a:stretch>
        </p:blipFill>
        <p:spPr>
          <a:xfrm>
            <a:off x="714348" y="3357562"/>
            <a:ext cx="4857784" cy="3019776"/>
          </a:xfrm>
          <a:prstGeom prst="rect">
            <a:avLst/>
          </a:prstGeom>
        </p:spPr>
      </p:pic>
      <p:pic>
        <p:nvPicPr>
          <p:cNvPr id="5" name="Picture 11" descr="C:\Users\User\Desktop\8516163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85728"/>
            <a:ext cx="2352894" cy="2586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357298"/>
            <a:ext cx="304323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DC10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091947" cy="3068960"/>
          </a:xfrm>
          <a:prstGeom prst="rect">
            <a:avLst/>
          </a:prstGeom>
        </p:spPr>
      </p:pic>
      <p:pic>
        <p:nvPicPr>
          <p:cNvPr id="7" name="Содержимое 6" descr="SDC104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3630084" cy="2722563"/>
          </a:xfrm>
        </p:spPr>
      </p:pic>
      <p:pic>
        <p:nvPicPr>
          <p:cNvPr id="5" name="Picture 4" descr="C:\Users\User\Desktop\f24eef0094e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2214578" cy="1500198"/>
          </a:xfrm>
          <a:prstGeom prst="rect">
            <a:avLst/>
          </a:prstGeom>
          <a:noFill/>
        </p:spPr>
      </p:pic>
      <p:pic>
        <p:nvPicPr>
          <p:cNvPr id="6" name="Picture 8" descr="C:\Users\User\Desktop\eca048049b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642918"/>
            <a:ext cx="2228258" cy="200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9289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11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24944"/>
            <a:ext cx="4608512" cy="3456384"/>
          </a:xfrm>
        </p:spPr>
      </p:pic>
      <p:pic>
        <p:nvPicPr>
          <p:cNvPr id="4" name="Рисунок 3" descr="SAM_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714488"/>
            <a:ext cx="29717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04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014464" cy="3214710"/>
          </a:xfrm>
        </p:spPr>
      </p:pic>
      <p:pic>
        <p:nvPicPr>
          <p:cNvPr id="6" name="Рисунок 5" descr="SAM_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4436" y="1192188"/>
            <a:ext cx="514806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736"/>
            <a:ext cx="50673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1600200"/>
            <a:ext cx="4424370" cy="29003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309" y="428603"/>
            <a:ext cx="8588971" cy="6053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Очень весело живём!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SDC10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73016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C:\Users\User\Desktop\851616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434" y="1628800"/>
            <a:ext cx="1296144" cy="1495551"/>
          </a:xfrm>
          <a:prstGeom prst="rect">
            <a:avLst/>
          </a:prstGeom>
          <a:noFill/>
        </p:spPr>
      </p:pic>
      <p:pic>
        <p:nvPicPr>
          <p:cNvPr id="10" name="Рисунок 9" descr="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445224"/>
            <a:ext cx="1008112" cy="1065175"/>
          </a:xfrm>
          <a:prstGeom prst="rect">
            <a:avLst/>
          </a:prstGeom>
        </p:spPr>
      </p:pic>
      <p:pic>
        <p:nvPicPr>
          <p:cNvPr id="11" name="Рисунок 10" descr="SAM_0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20537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256584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 рисуем, и поём!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DC10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608512" cy="3456383"/>
          </a:xfrm>
        </p:spPr>
      </p:pic>
      <p:pic>
        <p:nvPicPr>
          <p:cNvPr id="8" name="Рисунок 7" descr="SAM_0158.JPG"/>
          <p:cNvPicPr>
            <a:picLocks noChangeAspect="1"/>
          </p:cNvPicPr>
          <p:nvPr/>
        </p:nvPicPr>
        <p:blipFill>
          <a:blip r:embed="rId3" cstate="print"/>
          <a:srcRect t="15719" b="22743"/>
          <a:stretch>
            <a:fillRect/>
          </a:stretch>
        </p:blipFill>
        <p:spPr>
          <a:xfrm>
            <a:off x="4572000" y="3357562"/>
            <a:ext cx="4320481" cy="309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User\Desktop\eca048049b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72074"/>
            <a:ext cx="1728192" cy="1501899"/>
          </a:xfrm>
          <a:prstGeom prst="rect">
            <a:avLst/>
          </a:prstGeom>
          <a:noFill/>
        </p:spPr>
      </p:pic>
      <p:pic>
        <p:nvPicPr>
          <p:cNvPr id="10" name="Picture 3" descr="C:\Users\User\Desktop\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916832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71678"/>
            <a:ext cx="30003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1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666" t="9476"/>
          <a:stretch>
            <a:fillRect/>
          </a:stretch>
        </p:blipFill>
        <p:spPr>
          <a:xfrm rot="5400000">
            <a:off x="1031420" y="1239149"/>
            <a:ext cx="3396137" cy="3887407"/>
          </a:xfrm>
        </p:spPr>
      </p:pic>
      <p:pic>
        <p:nvPicPr>
          <p:cNvPr id="5" name="Рисунок 4" descr="SDC10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53271" y="3563753"/>
            <a:ext cx="3382277" cy="2536708"/>
          </a:xfrm>
          <a:prstGeom prst="rect">
            <a:avLst/>
          </a:prstGeom>
        </p:spPr>
      </p:pic>
      <p:pic>
        <p:nvPicPr>
          <p:cNvPr id="6" name="Рисунок 7" descr="212918b13f6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4143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418623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0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3683" y="2996952"/>
            <a:ext cx="4224469" cy="3168352"/>
          </a:xfrm>
        </p:spPr>
      </p:pic>
      <p:pic>
        <p:nvPicPr>
          <p:cNvPr id="4" name="Содержимое 4" descr="SDC10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918116" cy="2938587"/>
          </a:xfrm>
          <a:prstGeom prst="rect">
            <a:avLst/>
          </a:prstGeom>
        </p:spPr>
      </p:pic>
      <p:pic>
        <p:nvPicPr>
          <p:cNvPr id="6" name="Рисунок 5" descr="SDC1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97152"/>
            <a:ext cx="2123728" cy="1592796"/>
          </a:xfrm>
          <a:prstGeom prst="rect">
            <a:avLst/>
          </a:prstGeom>
        </p:spPr>
      </p:pic>
      <p:pic>
        <p:nvPicPr>
          <p:cNvPr id="7" name="Рисунок 6" descr="37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785794"/>
            <a:ext cx="3286147" cy="177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04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4077072"/>
            <a:ext cx="3195671" cy="2396753"/>
          </a:xfrm>
        </p:spPr>
      </p:pic>
      <p:pic>
        <p:nvPicPr>
          <p:cNvPr id="6" name="Рисунок 5" descr="SDC10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402271" cy="3140968"/>
          </a:xfrm>
          <a:prstGeom prst="rect">
            <a:avLst/>
          </a:prstGeom>
        </p:spPr>
      </p:pic>
      <p:pic>
        <p:nvPicPr>
          <p:cNvPr id="7" name="Содержимое 4" descr="SDC10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3918116" cy="2985515"/>
          </a:xfrm>
          <a:prstGeom prst="rect">
            <a:avLst/>
          </a:prstGeom>
        </p:spPr>
      </p:pic>
      <p:pic>
        <p:nvPicPr>
          <p:cNvPr id="8" name="Picture 14" descr="C:\Users\User\Desktop\572f25eb2f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714644" cy="232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14422"/>
            <a:ext cx="35432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DC104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3891282" cy="3712898"/>
          </a:xfrm>
        </p:spPr>
      </p:pic>
      <p:pic>
        <p:nvPicPr>
          <p:cNvPr id="6" name="Рисунок 5" descr="SDC10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707904" cy="4093626"/>
          </a:xfrm>
          <a:prstGeom prst="rect">
            <a:avLst/>
          </a:prstGeom>
        </p:spPr>
      </p:pic>
      <p:pic>
        <p:nvPicPr>
          <p:cNvPr id="8" name="Picture 6" descr="C:\Users\User\Desktop\68ef03d1d8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301208"/>
            <a:ext cx="864096" cy="1318883"/>
          </a:xfrm>
          <a:prstGeom prst="rect">
            <a:avLst/>
          </a:prstGeom>
          <a:noFill/>
        </p:spPr>
      </p:pic>
      <p:pic>
        <p:nvPicPr>
          <p:cNvPr id="9" name="Picture 4" descr="C:\Users\User\Desktop\f24eef0094e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8572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4714908" cy="928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782549" cy="2836912"/>
          </a:xfrm>
        </p:spPr>
      </p:pic>
      <p:pic>
        <p:nvPicPr>
          <p:cNvPr id="5" name="Рисунок 4" descr="SAM_0162.JPG"/>
          <p:cNvPicPr>
            <a:picLocks noChangeAspect="1"/>
          </p:cNvPicPr>
          <p:nvPr/>
        </p:nvPicPr>
        <p:blipFill>
          <a:blip r:embed="rId3" cstate="print"/>
          <a:srcRect l="18913" r="3713"/>
          <a:stretch>
            <a:fillRect/>
          </a:stretch>
        </p:blipFill>
        <p:spPr>
          <a:xfrm rot="5400000">
            <a:off x="5021804" y="2547149"/>
            <a:ext cx="3537503" cy="3428999"/>
          </a:xfrm>
          <a:prstGeom prst="rect">
            <a:avLst/>
          </a:prstGeom>
        </p:spPr>
      </p:pic>
      <p:pic>
        <p:nvPicPr>
          <p:cNvPr id="6" name="Рисунок 5" descr="tree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31639" y="4725144"/>
            <a:ext cx="2082849" cy="147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000240"/>
            <a:ext cx="190022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15074" y="1857364"/>
            <a:ext cx="1857388" cy="1900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164.JPG"/>
          <p:cNvPicPr>
            <a:picLocks noChangeAspect="1"/>
          </p:cNvPicPr>
          <p:nvPr/>
        </p:nvPicPr>
        <p:blipFill>
          <a:blip r:embed="rId2" cstate="print"/>
          <a:srcRect l="22157" b="26144"/>
          <a:stretch>
            <a:fillRect/>
          </a:stretch>
        </p:blipFill>
        <p:spPr>
          <a:xfrm>
            <a:off x="642910" y="3071810"/>
            <a:ext cx="4097251" cy="3046071"/>
          </a:xfrm>
          <a:prstGeom prst="rect">
            <a:avLst/>
          </a:prstGeom>
        </p:spPr>
      </p:pic>
      <p:pic>
        <p:nvPicPr>
          <p:cNvPr id="5" name="Picture 2" descr="C:\Users\User\Desktop\740725076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643446"/>
            <a:ext cx="1786388" cy="1561331"/>
          </a:xfrm>
          <a:prstGeom prst="rect">
            <a:avLst/>
          </a:prstGeom>
          <a:noFill/>
        </p:spPr>
      </p:pic>
      <p:pic>
        <p:nvPicPr>
          <p:cNvPr id="6" name="Picture 9" descr="C:\Users\User\Desktop\2443684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857232"/>
            <a:ext cx="1500198" cy="148362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2714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03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571612"/>
            <a:ext cx="2880321" cy="250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«КОТЯТА»  1-2 младшая группа </vt:lpstr>
      <vt:lpstr>Очень весело живём!</vt:lpstr>
      <vt:lpstr>И рисуем, и поём!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«КОТЯТА»  1-2 младшая группа</dc:title>
  <dc:creator>User</dc:creator>
  <cp:lastModifiedBy>123</cp:lastModifiedBy>
  <cp:revision>16</cp:revision>
  <dcterms:created xsi:type="dcterms:W3CDTF">2013-04-18T00:29:07Z</dcterms:created>
  <dcterms:modified xsi:type="dcterms:W3CDTF">2013-04-19T01:27:44Z</dcterms:modified>
</cp:coreProperties>
</file>